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64" r:id="rId2"/>
    <p:sldId id="257" r:id="rId3"/>
    <p:sldId id="520" r:id="rId4"/>
    <p:sldId id="521" r:id="rId5"/>
    <p:sldId id="525" r:id="rId6"/>
    <p:sldId id="524" r:id="rId7"/>
    <p:sldId id="523" r:id="rId8"/>
    <p:sldId id="522" r:id="rId9"/>
    <p:sldId id="526" r:id="rId10"/>
    <p:sldId id="527" r:id="rId11"/>
    <p:sldId id="296" r:id="rId12"/>
    <p:sldId id="266" r:id="rId13"/>
    <p:sldId id="265" r:id="rId14"/>
    <p:sldId id="301" r:id="rId15"/>
    <p:sldId id="519" r:id="rId16"/>
    <p:sldId id="515" r:id="rId17"/>
    <p:sldId id="516" r:id="rId18"/>
    <p:sldId id="517" r:id="rId19"/>
    <p:sldId id="518" r:id="rId20"/>
    <p:sldId id="268" r:id="rId21"/>
    <p:sldId id="267" r:id="rId22"/>
    <p:sldId id="269" r:id="rId23"/>
    <p:sldId id="298" r:id="rId24"/>
    <p:sldId id="270" r:id="rId25"/>
    <p:sldId id="530" r:id="rId26"/>
    <p:sldId id="529" r:id="rId27"/>
    <p:sldId id="531" r:id="rId28"/>
    <p:sldId id="297" r:id="rId29"/>
    <p:sldId id="271" r:id="rId30"/>
    <p:sldId id="273" r:id="rId31"/>
    <p:sldId id="302" r:id="rId32"/>
    <p:sldId id="288" r:id="rId33"/>
    <p:sldId id="276" r:id="rId34"/>
    <p:sldId id="295" r:id="rId35"/>
    <p:sldId id="305" r:id="rId36"/>
    <p:sldId id="306" r:id="rId37"/>
    <p:sldId id="300" r:id="rId38"/>
    <p:sldId id="272" r:id="rId39"/>
    <p:sldId id="274" r:id="rId40"/>
    <p:sldId id="275" r:id="rId41"/>
    <p:sldId id="299" r:id="rId42"/>
    <p:sldId id="528" r:id="rId43"/>
    <p:sldId id="30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180"/>
    <p:restoredTop sz="58264"/>
  </p:normalViewPr>
  <p:slideViewPr>
    <p:cSldViewPr snapToGrid="0" snapToObjects="1">
      <p:cViewPr varScale="1">
        <p:scale>
          <a:sx n="96" d="100"/>
          <a:sy n="96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10A7D-855B-064D-BD3E-8979F10C33C9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5F672-0A67-C747-9F8D-5D4F39693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7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44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5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49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34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87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00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29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24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09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2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1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6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61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9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2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68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5F672-0A67-C747-9F8D-5D4F396934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6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ECE6-860A-BE4B-98CB-C673342FA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55757-5C41-6E43-A0FB-BDBBE12A8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303A-CC74-E848-A804-72EA32C8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20EE1-4E7C-4843-A735-11EB73F5D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61D4-7495-C147-9AFC-EFA64C42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6D04-18B0-DB4D-B8F5-6C65C6160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CA8D3-380C-5F43-B896-B7FD56032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AE137-0FE2-9E47-A7AD-1B0EC879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50199-BB58-D349-9B0E-0DFA3310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558DF-8EB3-9B46-A038-426DFD31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4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F67037-2C9E-A14F-A703-F15CFAC23E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42D90-6AA2-B446-82F1-40515AB50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B924F-9909-3C4E-A5F6-798B779A9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93479-8A4D-AD41-A78C-30FACF50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68098-9EDA-DB4E-AC9B-F20D03EB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9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DE21-A56E-214F-8078-95D62569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9EDC5-D1BF-6A42-84D0-680B1EB80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E2C44-713F-304D-A65C-3EF7BD208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5CB92-36E7-B049-A0EB-EFF6936C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A4374-6901-894E-81E2-81EC3C6A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6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D700-69B6-854C-A8B8-8DDC8BC7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9111B-0FA5-E747-94D0-737B628F0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CF14A-A2C7-7C4C-B6EF-BC576B59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80839-0622-C64C-8444-34F32636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F24F0-6589-2B41-83FD-385BF47E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81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6718-ECD9-5B4F-83CC-7BBB67CED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DFB47-17FF-AF41-A1F7-49D69C96A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F8B8D-9763-9344-BB93-9A30523F4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EC516-AA37-A644-ADFE-734126534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05667-37A7-C74A-8478-15AE59E8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E5009-1CB3-824D-9165-EF51C236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3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7B2B-258B-D347-A593-EF481383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D0410-15F2-E641-8769-C2A1BB68E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3D8E0-9C12-F948-9630-8F0FCC550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D572F-6954-1D4D-A3AB-97A30BBDA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C3D4F-D52D-8043-8DEB-392788830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284C7A-89CB-834C-899F-698010A8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CE2AB-C5CD-CC4E-AEA8-2BEBFA52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61714-B469-FD41-A348-3DF32A29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0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907D-B31B-7E49-9A64-102A4790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DBF81-4DFF-214D-9E68-3C3F9CB0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2A89F-8433-AB4D-A5D7-4DD859A1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AA495-5E3A-2B47-9855-5B94662D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ADA73-00D2-9F4C-BF70-0E19A367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E35C-6EA9-8B49-AF15-74AF1050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D9EE1-5D73-954F-8A78-3D47C63A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531F-FF9D-554A-944C-94F98A17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9C4C1-FF20-434B-B4E6-D2032EB13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43219-4C7F-6345-A3A0-D7ABD9BCF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1A123-47AB-1143-95FF-A2EB2E67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13FCC-593F-4447-A92D-6DC8CC0B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AD043-29F8-0D45-AE39-C5D557B6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4A059-9602-1C4B-9EFC-6EBEC4E3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0E861-DFF2-144D-9894-5C4D33254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8E412-81C2-EB46-9A90-90C228941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05189-4942-D54E-A1BD-6750C37E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A1C53-CFF6-5E4A-916E-55D35ADD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68FC9-1E91-E04C-817D-3DF57B4F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F0A607-9555-1B49-8707-0107B8F0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38E92-EF73-5F4F-A94D-DD4F21552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19934-C972-124F-B91A-51F50A7B2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BA42-7F45-F642-A209-99CF2FE8C3C3}" type="datetimeFigureOut">
              <a:rPr lang="en-US" smtClean="0"/>
              <a:t>08/29/2022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813AD-CC04-E446-B7ED-BCA95A974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B5BAB-A964-404D-8684-BA2663B79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EBB21-DA75-334B-A898-F1300E8A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0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F7ED8-4BB1-B6A6-187E-A76E98C4D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9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B0AFD3-6E17-CF8A-F721-D98100CB0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41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D105D-111C-93D4-DD72-6F375233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99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A48C82-40AF-C11D-DFC0-A650E10D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0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EF0C6-8DA9-4E40-A000-6448FB7DD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4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22FAF-B674-FF9A-BB3B-0E9E92B28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86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4689A-6AF2-9612-AB8D-2876FA32A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21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288FC-8211-FD03-A018-AEDAA5355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65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B63BD-2AAD-2BA4-AFF2-4DF9914B3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636BD-B161-3D50-91AE-7D6F391A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5AB19-9273-E7C9-3570-33DB661E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8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7C4782-BABA-08A3-EDC4-DEF0E666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3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7ABC4B-69BF-0702-A6A8-2B71ED885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2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26AD6-571D-504D-8A04-7F51CB479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4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4F3E95-78CB-D6DE-9F03-B01CB8F2E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56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0203D-506A-3175-A818-959195BA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26BA42-031B-0B4C-9697-A585974FC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7102B-200F-BCE3-75DD-F69C1B43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21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34A89-8822-DE12-37A5-00776B168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823D8-4236-ED01-FD5B-3142DFE25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17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B70AB-4393-C7D3-3DB2-7B5E767DC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9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8BCAE-C6F0-77D3-AC97-C4FA9C719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8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8B2481-720A-49F6-B254-479F0DC6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6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F625A8-AA24-88F3-C59E-EE0A8BA46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20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DE989-8EB6-5D4E-7E06-FC977F8C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3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BDCF0-62B2-2A7B-586E-9AF6A0C1B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67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693049-77B0-6A84-05E4-6D6060DA9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2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2C2AF-219A-43DF-F006-4A656ACA9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13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04124-9A7E-D689-DB0D-93E8FB6D5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05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140A3-CEC2-27E2-9533-CD65DF4BA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83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AFF29-84E9-5324-899B-6FA42807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2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A36F8-C0DA-E544-9409-106ED0013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02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BC58C-B6D0-5A89-69DF-C33EED6B3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0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4BC0C-ECC5-7B28-ADE3-5CF1C19AB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0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74D08-1744-1F61-EE06-37DB7ACF5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25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91B0F-676F-5982-36CC-88A9A76F4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87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9028A-8C83-D180-8B4F-9AB7561FE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5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71B11-5DAB-872D-4C95-CB2C926E9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1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18D3E-6785-8E0B-A8B5-A25A34B98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4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01E51-5F1F-4273-795A-A2D4BFAE2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3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D8718-EC24-865F-983A-5C867C230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5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BC771-2711-A080-9DCD-9D048843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9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94C4A-5DDC-B8E2-8638-429F78A90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23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7010</TotalTime>
  <Words>18</Words>
  <Application>Microsoft Office PowerPoint</Application>
  <PresentationFormat>Widescreen</PresentationFormat>
  <Paragraphs>18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</dc:creator>
  <cp:lastModifiedBy>Whelan, Kelly</cp:lastModifiedBy>
  <cp:revision>19</cp:revision>
  <cp:lastPrinted>2022-03-14T20:51:03Z</cp:lastPrinted>
  <dcterms:created xsi:type="dcterms:W3CDTF">2022-01-04T18:13:47Z</dcterms:created>
  <dcterms:modified xsi:type="dcterms:W3CDTF">2022-08-29T15:24:02Z</dcterms:modified>
</cp:coreProperties>
</file>